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3" r:id="rId3"/>
    <p:sldId id="262" r:id="rId4"/>
    <p:sldId id="261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6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C338D-575C-9313-7B2C-385A7CFC33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D6BB4-9D16-2449-AC76-3FFB9D470C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DB239-FE8E-DA19-D3B4-5EE105BB2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B24F7-08FC-EFE5-873C-CF544D5B3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F463F-3529-E7EB-4699-D9E1F795D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2287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2A639-18AC-0FFA-0AF4-43448EE25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D21C93-58D3-E0F3-AB77-D9BCDA0E8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10043-2A39-DFE7-B7A6-31BCF723D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06342E-6A10-723D-0C48-32655B1F6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52BAF0-4324-BF9D-F335-304A18912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8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B30FCFC-899A-17FA-EABE-3DBEDA387D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4D727D-6D85-F017-EEFB-8AC8C25E6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99BD12-DDD9-975C-20FD-4B2D5CB65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ED1E21-D384-49E4-36F8-2E7049851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939021-12F3-334D-CFEF-CD6EBD449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482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AE812-9BCC-598D-B3DA-E12ED46B64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5A335-5B8D-CD14-1504-F1AB5E7ED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73F5A-DD9B-6B17-4B42-0DF3C070B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2456CA-6054-7449-5274-68A39E956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9878E-9180-B471-61E7-4E7AFD298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994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EFBE5-0166-6BE7-626B-4AB5E2D1C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16F26E-2DC4-EBEB-3FE7-2D63930C3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C7DA05-B825-B727-CA7D-19005FDC6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08B52-2EE6-68DF-FB14-8A4BCC4BF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6DCFC3-EC8E-5986-AE8F-388CD4583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99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2DEF-35A7-87A3-25E8-F4AA6EC094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3746FC-C082-91BB-8F54-9CBEFD6755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D05DEF-8BE4-2CA2-44F9-D20C13AD83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A661BE-00D6-242C-0602-490FB6F7A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24B00-38BA-A164-8972-10EC30E32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B61C22-1A22-E03F-9C7E-1B239E7A9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399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A5F82-3182-E127-A7FE-57D2E9815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8BEAC-51EB-E131-E206-79A14D15D7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92D968-C31B-6E8A-FDFA-37F021C840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1623D4-0A05-2033-81A6-7AEB25D731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B8D24-36E9-2318-87A3-65F1698182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C93282-5585-DF8A-0725-C2B2C0D1B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E88FEA-9267-A758-44B6-80EB966CD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680A9A-469D-D753-B78D-21BFE614B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74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1D59B-D4A5-E284-9889-8E9C7F33E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AAD569-862B-8DAD-E02D-DC1A96095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5AB724-99F5-CB7D-2F20-89E857F87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24D9A4-8002-AA0D-A4FC-372777FE3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23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09D1A8-A835-508F-E6FF-B6083B487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4FDFD9-308B-6AE3-FE54-9A1CFC069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6B4D07-DEAE-F6B5-8ADE-30391E395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168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3CDCB-9D53-59AF-E8AF-C9B1F89C7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5DB1E-576E-6C8F-9CFF-BC5395443E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8699A-6A12-6FD2-0FE3-04352CD85D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B20A36-07C0-9505-421A-2B63A971D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EBFD9C-EB72-43AE-CD79-1381FDFF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3501A6-058E-F3F0-F9BE-8AAB46367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43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BFA93-9F72-7A16-A8BD-4CDD431C5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3A42E5-BF54-BBF4-D484-B2A08A0B76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3C3636-AD35-9024-0101-A550D442F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62B4D-206E-E7E5-2F72-1F93BBD5A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F11E76-C514-6DDE-C982-3039AD3B7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FD77B-515E-1BC8-8505-6D47C35A3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180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89C543-EED4-CDEF-8BAB-908BBA3B6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76FDD8-C08B-FDB4-E110-47B51DC4DC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EFD8B6-9490-B56D-45D4-7FD4626002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C7A929-BC79-468F-B228-9C028DAB5A32}" type="datetimeFigureOut">
              <a:rPr lang="en-US" smtClean="0"/>
              <a:t>12/26/2025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1F841-1068-478E-6281-06A49749C6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33053-35AB-AAF0-EA3E-993462E5E0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E6BA71-85E8-4C90-B45F-812CB150C5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461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448FB9-F40C-2536-EF16-DC945FE0D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12" y="0"/>
            <a:ext cx="12203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359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C11A7D-AAA1-9C92-04DF-9AA6BC16CD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279F1D-DC8D-C418-AA7B-06F837F334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0890" y="0"/>
            <a:ext cx="12593779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46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FDBBC-C63E-3D74-BD8D-B2830E5686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2EEB5E-D022-D09D-318E-C5E7ACF7A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238"/>
            <a:ext cx="12272997" cy="6964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26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13C5D-B947-7866-EDFD-DB7533E7C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841128-1D3C-3479-ACA0-0348272748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73211"/>
            <a:ext cx="12386679" cy="711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99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A1263F-5A41-95DD-B682-9F2A13B172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9DB667-397D-4DD5-DCFE-92930C6EB6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2178"/>
            <a:ext cx="12279086" cy="701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079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Woodgrain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Bender, Michael</dc:creator>
  <cp:lastModifiedBy>Bender, Michael</cp:lastModifiedBy>
  <cp:revision>3</cp:revision>
  <dcterms:created xsi:type="dcterms:W3CDTF">2025-12-16T14:12:15Z</dcterms:created>
  <dcterms:modified xsi:type="dcterms:W3CDTF">2025-12-26T17:04:17Z</dcterms:modified>
</cp:coreProperties>
</file>

<file path=docProps/thumbnail.jpeg>
</file>